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45d5610e4d_0_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45d5610e4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45d5610e4d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45d5610e4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5d5610e4d_0_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5d5610e4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45d5610e4d_0_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45d5610e4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45d5610e4d_0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45d5610e4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5d5610e4d_0_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5d5610e4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